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79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3002691D-EC2A-5047-8125-139BEE802324}" type="datetimeFigureOut">
              <a:rPr lang="en-US" smtClean="0"/>
              <a:t>9/23/13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CB7CC652-A623-41D2-B0ED-8F1D217186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2691D-EC2A-5047-8125-139BEE802324}" type="datetimeFigureOut">
              <a:rPr lang="en-US" smtClean="0"/>
              <a:t>9/23/13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249AF-DA01-5B45-AAE2-B72D3245FE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2691D-EC2A-5047-8125-139BEE802324}" type="datetimeFigureOut">
              <a:rPr lang="en-US" smtClean="0"/>
              <a:t>9/23/13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249AF-DA01-5B45-AAE2-B72D3245FE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002691D-EC2A-5047-8125-139BEE802324}" type="datetimeFigureOut">
              <a:rPr lang="en-US" smtClean="0"/>
              <a:t>9/23/13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1F249AF-DA01-5B45-AAE2-B72D3245FE7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3002691D-EC2A-5047-8125-139BEE802324}" type="datetimeFigureOut">
              <a:rPr lang="en-US" smtClean="0"/>
              <a:t>9/23/13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2691D-EC2A-5047-8125-139BEE802324}" type="datetimeFigureOut">
              <a:rPr lang="en-US" smtClean="0"/>
              <a:t>9/23/13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249AF-DA01-5B45-AAE2-B72D3245FE7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2691D-EC2A-5047-8125-139BEE802324}" type="datetimeFigureOut">
              <a:rPr lang="en-US" smtClean="0"/>
              <a:t>9/23/13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249AF-DA01-5B45-AAE2-B72D3245FE7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002691D-EC2A-5047-8125-139BEE802324}" type="datetimeFigureOut">
              <a:rPr lang="en-US" smtClean="0"/>
              <a:t>9/23/13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1F249AF-DA01-5B45-AAE2-B72D3245FE7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2691D-EC2A-5047-8125-139BEE802324}" type="datetimeFigureOut">
              <a:rPr lang="en-US" smtClean="0"/>
              <a:t>9/23/13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249AF-DA01-5B45-AAE2-B72D3245FE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002691D-EC2A-5047-8125-139BEE802324}" type="datetimeFigureOut">
              <a:rPr lang="en-US" smtClean="0"/>
              <a:t>9/23/13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1F249AF-DA01-5B45-AAE2-B72D3245FE77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002691D-EC2A-5047-8125-139BEE802324}" type="datetimeFigureOut">
              <a:rPr lang="en-US" smtClean="0"/>
              <a:t>9/23/13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1F249AF-DA01-5B45-AAE2-B72D3245FE77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002691D-EC2A-5047-8125-139BEE802324}" type="datetimeFigureOut">
              <a:rPr lang="en-US" smtClean="0"/>
              <a:t>9/23/13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1F249AF-DA01-5B45-AAE2-B72D3245FE77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76230" y="511155"/>
            <a:ext cx="6172200" cy="1037747"/>
          </a:xfrm>
        </p:spPr>
        <p:txBody>
          <a:bodyPr>
            <a:noAutofit/>
          </a:bodyPr>
          <a:lstStyle/>
          <a:p>
            <a:pPr algn="ctr"/>
            <a:r>
              <a:rPr lang="en-US" sz="4400" i="1" u="sng" dirty="0" smtClean="0">
                <a:latin typeface="Capitals"/>
                <a:cs typeface="Capitals"/>
              </a:rPr>
              <a:t>¿</a:t>
            </a:r>
            <a:r>
              <a:rPr lang="en-US" sz="4400" i="1" u="sng" dirty="0" err="1" smtClean="0">
                <a:latin typeface="Capitals"/>
                <a:cs typeface="Capitals"/>
              </a:rPr>
              <a:t>Q</a:t>
            </a:r>
            <a:r>
              <a:rPr lang="en-US" sz="4400" i="1" u="sng" dirty="0" err="1" smtClean="0">
                <a:latin typeface="Capitals"/>
                <a:cs typeface="Capitals"/>
              </a:rPr>
              <a:t>úe</a:t>
            </a:r>
            <a:r>
              <a:rPr lang="en-US" sz="4400" i="1" u="sng" dirty="0" smtClean="0">
                <a:latin typeface="Capitals"/>
                <a:cs typeface="Capitals"/>
              </a:rPr>
              <a:t> hay en </a:t>
            </a:r>
            <a:r>
              <a:rPr lang="en-US" sz="4400" i="1" u="sng" dirty="0" err="1" smtClean="0">
                <a:latin typeface="Capitals"/>
                <a:cs typeface="Capitals"/>
              </a:rPr>
              <a:t>nuestra</a:t>
            </a:r>
            <a:r>
              <a:rPr lang="en-US" sz="4400" i="1" u="sng" dirty="0" smtClean="0">
                <a:latin typeface="Capitals"/>
                <a:cs typeface="Capitals"/>
              </a:rPr>
              <a:t> </a:t>
            </a:r>
            <a:r>
              <a:rPr lang="en-US" sz="4400" i="1" u="sng" dirty="0" err="1" smtClean="0">
                <a:latin typeface="Capitals"/>
                <a:cs typeface="Capitals"/>
              </a:rPr>
              <a:t>escuela</a:t>
            </a:r>
            <a:r>
              <a:rPr lang="en-US" sz="4400" i="1" u="sng" dirty="0" smtClean="0">
                <a:latin typeface="Capitals"/>
                <a:cs typeface="Capitals"/>
              </a:rPr>
              <a:t>?</a:t>
            </a:r>
            <a:endParaRPr lang="en-US" sz="4400" i="1" u="sng" dirty="0">
              <a:latin typeface="Capitals"/>
              <a:cs typeface="Capital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76230" y="1874236"/>
            <a:ext cx="6172200" cy="743499"/>
          </a:xfrm>
        </p:spPr>
        <p:txBody>
          <a:bodyPr>
            <a:noAutofit/>
          </a:bodyPr>
          <a:lstStyle/>
          <a:p>
            <a:pPr algn="ctr"/>
            <a:r>
              <a:rPr lang="en-US" sz="2400" dirty="0" smtClean="0">
                <a:latin typeface="Capitals"/>
                <a:cs typeface="Capitals"/>
              </a:rPr>
              <a:t>By: Angie </a:t>
            </a:r>
            <a:r>
              <a:rPr lang="en-US" sz="2400" dirty="0" err="1" smtClean="0">
                <a:latin typeface="Capitals"/>
                <a:cs typeface="Capitals"/>
              </a:rPr>
              <a:t>Yousry</a:t>
            </a:r>
            <a:r>
              <a:rPr lang="en-US" sz="2400" dirty="0" smtClean="0">
                <a:latin typeface="Capitals"/>
                <a:cs typeface="Capitals"/>
              </a:rPr>
              <a:t>, Monica </a:t>
            </a:r>
            <a:r>
              <a:rPr lang="en-US" sz="2400" dirty="0" err="1" smtClean="0">
                <a:latin typeface="Capitals"/>
                <a:cs typeface="Capitals"/>
              </a:rPr>
              <a:t>Teneceia</a:t>
            </a:r>
            <a:r>
              <a:rPr lang="en-US" sz="2400" dirty="0" smtClean="0">
                <a:latin typeface="Capitals"/>
                <a:cs typeface="Capitals"/>
              </a:rPr>
              <a:t> &amp; Lesley Nova </a:t>
            </a:r>
            <a:endParaRPr lang="en-US" sz="2400" dirty="0">
              <a:latin typeface="Capitals"/>
              <a:cs typeface="Capitals"/>
            </a:endParaRPr>
          </a:p>
        </p:txBody>
      </p:sp>
      <p:pic>
        <p:nvPicPr>
          <p:cNvPr id="4" name="Picture 3" descr="Schoo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9504" y="3172372"/>
            <a:ext cx="5250588" cy="289864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shot 2013-09-23 at 2.08.05 PM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t="-4546" b="-4546"/>
          <a:stretch>
            <a:fillRect/>
          </a:stretch>
        </p:blipFill>
        <p:spPr>
          <a:xfrm>
            <a:off x="797946" y="293688"/>
            <a:ext cx="7467600" cy="6180137"/>
          </a:xfrm>
        </p:spPr>
      </p:pic>
      <p:cxnSp>
        <p:nvCxnSpPr>
          <p:cNvPr id="6" name="Elbow Connector 5"/>
          <p:cNvCxnSpPr/>
          <p:nvPr/>
        </p:nvCxnSpPr>
        <p:spPr>
          <a:xfrm>
            <a:off x="0" y="4972147"/>
            <a:ext cx="991261" cy="216854"/>
          </a:xfrm>
          <a:prstGeom prst="bentConnector3">
            <a:avLst>
              <a:gd name="adj1" fmla="val 50000"/>
            </a:avLst>
          </a:prstGeom>
          <a:ln w="79375"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Oriel.thmx</Template>
  <TotalTime>17</TotalTime>
  <Words>17</Words>
  <Application>Microsoft Macintosh PowerPoint</Application>
  <PresentationFormat>On-screen Show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Oriel</vt:lpstr>
      <vt:lpstr>¿Qúe hay en nuestra escuela?</vt:lpstr>
      <vt:lpstr>Slide 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¿Qúe hay en nuestra escuela?</dc:title>
  <dc:creator>NYCDOE</dc:creator>
  <cp:lastModifiedBy>NYCDOE</cp:lastModifiedBy>
  <cp:revision>2</cp:revision>
  <dcterms:created xsi:type="dcterms:W3CDTF">2013-09-23T17:54:48Z</dcterms:created>
  <dcterms:modified xsi:type="dcterms:W3CDTF">2013-09-23T18:11:58Z</dcterms:modified>
</cp:coreProperties>
</file>